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57" r:id="rId3"/>
    <p:sldId id="284" r:id="rId4"/>
    <p:sldId id="258" r:id="rId5"/>
    <p:sldId id="259" r:id="rId6"/>
    <p:sldId id="289" r:id="rId7"/>
    <p:sldId id="288" r:id="rId8"/>
    <p:sldId id="291" r:id="rId9"/>
    <p:sldId id="287" r:id="rId10"/>
    <p:sldId id="290" r:id="rId11"/>
    <p:sldId id="260" r:id="rId12"/>
    <p:sldId id="292" r:id="rId13"/>
    <p:sldId id="285" r:id="rId14"/>
    <p:sldId id="261" r:id="rId15"/>
    <p:sldId id="293" r:id="rId16"/>
    <p:sldId id="262" r:id="rId17"/>
    <p:sldId id="266" r:id="rId18"/>
    <p:sldId id="279" r:id="rId19"/>
    <p:sldId id="280" r:id="rId20"/>
    <p:sldId id="281" r:id="rId21"/>
    <p:sldId id="282" r:id="rId22"/>
    <p:sldId id="283" r:id="rId23"/>
  </p:sldIdLst>
  <p:sldSz cx="12192000" cy="6858000"/>
  <p:notesSz cx="6858000" cy="9144000"/>
  <p:embeddedFontLst>
    <p:embeddedFont>
      <p:font typeface="Lato" panose="020F0502020204030203" pitchFamily="34" charset="77"/>
      <p:regular r:id="rId25"/>
      <p:bold r:id="rId26"/>
      <p:italic r:id="rId27"/>
      <p:boldItalic r:id="rId28"/>
    </p:embeddedFont>
    <p:embeddedFont>
      <p:font typeface="Raleway" panose="020B0503030101060003" pitchFamily="34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408E25-8956-4972-B14A-0DADBA0B9D53}">
  <a:tblStyle styleId="{FB408E25-8956-4972-B14A-0DADBA0B9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4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jp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193227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43b3862eb_156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143b3862eb_156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8267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4911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70926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65849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169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61900" y="3785246"/>
            <a:ext cx="69556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0"/>
            <a:ext cx="9624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0"/>
            <a:ext cx="9624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-1" y="3377550"/>
            <a:ext cx="9624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0"/>
            <a:ext cx="69556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12192000" cy="53238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914400" y="2111123"/>
            <a:ext cx="103632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14400" y="3786738"/>
            <a:ext cx="10363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063605" y="5323800"/>
            <a:ext cx="4063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3"/>
          <p:cNvSpPr/>
          <p:nvPr/>
        </p:nvSpPr>
        <p:spPr>
          <a:xfrm>
            <a:off x="8128361" y="5323800"/>
            <a:ext cx="4063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3"/>
          <p:cNvSpPr/>
          <p:nvPr/>
        </p:nvSpPr>
        <p:spPr>
          <a:xfrm>
            <a:off x="1" y="5323800"/>
            <a:ext cx="4063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2280567" y="2882400"/>
            <a:ext cx="76316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▷"/>
              <a:defRPr i="1"/>
            </a:lvl1pPr>
            <a:lvl2pPr marL="914400" lvl="1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2pPr>
            <a:lvl3pPr marL="1371600" lvl="2" indent="-381000" algn="ctr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3pPr>
            <a:lvl4pPr marL="1828800" lvl="3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4pPr>
            <a:lvl5pPr marL="2286000" lvl="4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5pPr>
            <a:lvl6pPr marL="2743200" lvl="5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6pPr>
            <a:lvl7pPr marL="3200400" lvl="6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i="1"/>
            </a:lvl7pPr>
            <a:lvl8pPr marL="3657600" lvl="7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i="1"/>
            </a:lvl8pPr>
            <a:lvl9pPr marL="4114800" lvl="8" indent="-342900" algn="ctr">
              <a:spcBef>
                <a:spcPts val="0"/>
              </a:spcBef>
              <a:spcAft>
                <a:spcPts val="0"/>
              </a:spcAft>
              <a:buSzPts val="1800"/>
              <a:buChar char="■"/>
              <a:defRPr i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Google Shape;25;p4"/>
          <p:cNvSpPr txBox="1"/>
          <p:nvPr/>
        </p:nvSpPr>
        <p:spPr>
          <a:xfrm>
            <a:off x="4791200" y="1575225"/>
            <a:ext cx="2609600" cy="8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rgbClr val="97ABBC"/>
                </a:solidFill>
              </a:rPr>
              <a:t>“</a:t>
            </a:r>
            <a:endParaRPr sz="9600" b="1">
              <a:solidFill>
                <a:srgbClr val="97ABBC"/>
              </a:solidFill>
            </a:endParaRPr>
          </a:p>
        </p:txBody>
      </p:sp>
      <p:sp>
        <p:nvSpPr>
          <p:cNvPr id="26" name="Google Shape;26;p4"/>
          <p:cNvSpPr/>
          <p:nvPr/>
        </p:nvSpPr>
        <p:spPr>
          <a:xfrm>
            <a:off x="7631044" y="2132900"/>
            <a:ext cx="22804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7" name="Google Shape;27;p4"/>
          <p:cNvSpPr/>
          <p:nvPr/>
        </p:nvSpPr>
        <p:spPr>
          <a:xfrm>
            <a:off x="9912236" y="2132900"/>
            <a:ext cx="22804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8" name="Google Shape;28;p4"/>
          <p:cNvSpPr/>
          <p:nvPr/>
        </p:nvSpPr>
        <p:spPr>
          <a:xfrm>
            <a:off x="0" y="2132900"/>
            <a:ext cx="22804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9" name="Google Shape;29;p4"/>
          <p:cNvSpPr/>
          <p:nvPr/>
        </p:nvSpPr>
        <p:spPr>
          <a:xfrm>
            <a:off x="2280567" y="2132900"/>
            <a:ext cx="22804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0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▷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4" name="Google Shape;44;p6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5" name="Google Shape;45;p6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6" name="Google Shape;46;p6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_1">
    <p:bg>
      <p:bgPr>
        <a:solidFill>
          <a:srgbClr val="2185C5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0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ts val="3000"/>
              <a:buFont typeface="Lato"/>
              <a:buChar char="▷"/>
              <a:defRPr sz="30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2400"/>
              <a:buFont typeface="Lato"/>
              <a:buChar char="○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2400"/>
              <a:buFont typeface="Lato"/>
              <a:buChar char="■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●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○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■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●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○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■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lato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920716" y="1651646"/>
            <a:ext cx="10157592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" dirty="0"/>
              <a:t>CS 4215: </a:t>
            </a:r>
            <a:r>
              <a:rPr lang="en-US" dirty="0"/>
              <a:t>Quantitative</a:t>
            </a:r>
            <a:r>
              <a:rPr lang="en" dirty="0"/>
              <a:t> Performance Evaluation for Computing </a:t>
            </a:r>
            <a:r>
              <a:rPr lang="en" dirty="0" err="1"/>
              <a:t>ystems</a:t>
            </a:r>
            <a:endParaRPr dirty="0"/>
          </a:p>
        </p:txBody>
      </p:sp>
      <p:sp>
        <p:nvSpPr>
          <p:cNvPr id="3" name="Google Shape;88;p12">
            <a:extLst>
              <a:ext uri="{FF2B5EF4-FFF2-40B4-BE49-F238E27FC236}">
                <a16:creationId xmlns:a16="http://schemas.microsoft.com/office/drawing/2014/main" id="{88E5FD1E-9D64-2443-807E-9B3BEC3811F1}"/>
              </a:ext>
            </a:extLst>
          </p:cNvPr>
          <p:cNvSpPr txBox="1">
            <a:spLocks/>
          </p:cNvSpPr>
          <p:nvPr/>
        </p:nvSpPr>
        <p:spPr>
          <a:xfrm>
            <a:off x="1166902" y="4078322"/>
            <a:ext cx="6628944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it" dirty="0"/>
              <a:t>Lydia Y. Chen</a:t>
            </a:r>
          </a:p>
          <a:p>
            <a:r>
              <a:rPr lang="it" dirty="0"/>
              <a:t>y.chen-10@tudelft.nl</a:t>
            </a:r>
            <a:br>
              <a:rPr lang="it" dirty="0"/>
            </a:br>
            <a:endParaRPr lang="i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This is a slide title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Here you have a list of items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And some text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82601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3234425" y="2882400"/>
            <a:ext cx="57237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dirty="0"/>
              <a:t>Quotations are commonly printed as a means of inspiration and to invoke philosophical thoughts from the reader.</a:t>
            </a:r>
            <a:endParaRPr dirty="0"/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1523875" y="6440375"/>
            <a:ext cx="9144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2417700" y="1305125"/>
            <a:ext cx="3094800" cy="87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400" dirty="0"/>
              <a:t>Examples</a:t>
            </a:r>
            <a:endParaRPr sz="2400" dirty="0"/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3">
            <a:alphaModFix/>
          </a:blip>
          <a:srcRect l="27897" r="6026" b="1536"/>
          <a:stretch/>
        </p:blipFill>
        <p:spPr>
          <a:xfrm>
            <a:off x="7660500" y="0"/>
            <a:ext cx="4531500" cy="67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7273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CC8E5-B73A-AD4E-980A-BCFFDFDE9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Resource </a:t>
            </a:r>
            <a:r>
              <a:rPr lang="en-US" dirty="0" err="1"/>
              <a:t>managmnet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35A31-2F8A-BA4A-BE61-FE24545ED9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2BE77-FEF6-0740-A6C0-97B19A66DC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13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8A5D6-4840-0F4A-8DC1-3CE8531CFDFD}"/>
              </a:ext>
            </a:extLst>
          </p:cNvPr>
          <p:cNvSpPr txBox="1"/>
          <p:nvPr/>
        </p:nvSpPr>
        <p:spPr>
          <a:xfrm>
            <a:off x="3106615" y="1101969"/>
            <a:ext cx="2391508" cy="117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45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This is a slide title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Here you have a list of items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And some text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CC8E5-B73A-AD4E-980A-BCFFDFDE9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Response Surface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35A31-2F8A-BA4A-BE61-FE24545ED9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2BE77-FEF6-0740-A6C0-97B19A66DC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8A5D6-4840-0F4A-8DC1-3CE8531CFDFD}"/>
              </a:ext>
            </a:extLst>
          </p:cNvPr>
          <p:cNvSpPr txBox="1"/>
          <p:nvPr/>
        </p:nvSpPr>
        <p:spPr>
          <a:xfrm>
            <a:off x="3106615" y="1101969"/>
            <a:ext cx="2391508" cy="117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70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2417700" y="3550"/>
            <a:ext cx="3232500" cy="31254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ctrTitle" idx="4294967295"/>
          </p:nvPr>
        </p:nvSpPr>
        <p:spPr>
          <a:xfrm>
            <a:off x="2302225" y="3177925"/>
            <a:ext cx="6623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>
                <a:solidFill>
                  <a:srgbClr val="FFFFFF"/>
                </a:solidFill>
              </a:rPr>
              <a:t>Big Quiz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4294967295"/>
          </p:nvPr>
        </p:nvSpPr>
        <p:spPr>
          <a:xfrm>
            <a:off x="2302225" y="4929750"/>
            <a:ext cx="6623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sp>
        <p:nvSpPr>
          <p:cNvPr id="12" name="Google Shape;131;p18">
            <a:extLst>
              <a:ext uri="{FF2B5EF4-FFF2-40B4-BE49-F238E27FC236}">
                <a16:creationId xmlns:a16="http://schemas.microsoft.com/office/drawing/2014/main" id="{AD55AA5B-56BE-7F4D-B085-05076B5BB5FA}"/>
              </a:ext>
            </a:extLst>
          </p:cNvPr>
          <p:cNvSpPr/>
          <p:nvPr/>
        </p:nvSpPr>
        <p:spPr>
          <a:xfrm>
            <a:off x="2417700" y="19750"/>
            <a:ext cx="3232500" cy="31254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C98B53-F086-824C-95D7-413BBA913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369168"/>
            <a:ext cx="917331" cy="9173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A6F71A-1866-804D-9497-5F81ED81D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2225" y="35476"/>
            <a:ext cx="3175000" cy="283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311AE7-2E2D-6347-923A-F997AB903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0" y="2012950"/>
            <a:ext cx="3175000" cy="283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C0AFF9-38E9-C140-AB13-23281A861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00" y="895350"/>
            <a:ext cx="5588000" cy="50673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t="20672" b="432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/>
          <p:nvPr/>
        </p:nvSpPr>
        <p:spPr>
          <a:xfrm>
            <a:off x="1524000" y="4285725"/>
            <a:ext cx="7352400" cy="164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2448125" y="4514325"/>
            <a:ext cx="57960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Want big impact?</a:t>
            </a:r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body" idx="1"/>
          </p:nvPr>
        </p:nvSpPr>
        <p:spPr>
          <a:xfrm>
            <a:off x="2448125" y="5079350"/>
            <a:ext cx="5796000" cy="8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Use big image.</a:t>
            </a:r>
            <a:endParaRPr sz="2400"/>
          </a:p>
        </p:txBody>
      </p:sp>
      <p:sp>
        <p:nvSpPr>
          <p:cNvPr id="173" name="Google Shape;173;p22"/>
          <p:cNvSpPr/>
          <p:nvPr/>
        </p:nvSpPr>
        <p:spPr>
          <a:xfrm>
            <a:off x="5199952" y="5925825"/>
            <a:ext cx="18378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7038495" y="5925825"/>
            <a:ext cx="18378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1524000" y="5925825"/>
            <a:ext cx="18378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3362038" y="5925825"/>
            <a:ext cx="1837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 txBox="1">
            <a:spLocks noGrp="1"/>
          </p:cNvSpPr>
          <p:nvPr>
            <p:ph type="ctrTitle" idx="4294967295"/>
          </p:nvPr>
        </p:nvSpPr>
        <p:spPr>
          <a:xfrm>
            <a:off x="2440025" y="968125"/>
            <a:ext cx="5561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7ECEFD"/>
                </a:solidFill>
              </a:rPr>
              <a:t>Thanks!</a:t>
            </a:r>
            <a:endParaRPr sz="6000">
              <a:solidFill>
                <a:srgbClr val="7ECEFD"/>
              </a:solidFill>
            </a:endParaRPr>
          </a:p>
        </p:txBody>
      </p:sp>
      <p:sp>
        <p:nvSpPr>
          <p:cNvPr id="338" name="Google Shape;338;p35"/>
          <p:cNvSpPr txBox="1">
            <a:spLocks noGrp="1"/>
          </p:cNvSpPr>
          <p:nvPr>
            <p:ph type="subTitle" idx="4294967295"/>
          </p:nvPr>
        </p:nvSpPr>
        <p:spPr>
          <a:xfrm>
            <a:off x="2440025" y="2338950"/>
            <a:ext cx="5561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4800" b="1">
                <a:solidFill>
                  <a:srgbClr val="FFFFFF"/>
                </a:solidFill>
              </a:rPr>
              <a:t>Any questions?</a:t>
            </a:r>
            <a:endParaRPr sz="4800" b="1">
              <a:solidFill>
                <a:srgbClr val="FFFFFF"/>
              </a:solidFill>
            </a:endParaRPr>
          </a:p>
        </p:txBody>
      </p:sp>
      <p:sp>
        <p:nvSpPr>
          <p:cNvPr id="339" name="Google Shape;339;p35"/>
          <p:cNvSpPr txBox="1">
            <a:spLocks noGrp="1"/>
          </p:cNvSpPr>
          <p:nvPr>
            <p:ph type="body" idx="4294967295"/>
          </p:nvPr>
        </p:nvSpPr>
        <p:spPr>
          <a:xfrm>
            <a:off x="2440025" y="3678675"/>
            <a:ext cx="5561100" cy="26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You can find me at:</a:t>
            </a:r>
            <a:endParaRPr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@username</a:t>
            </a:r>
            <a:endParaRPr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user@mail.me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40" name="Google Shape;340;p35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title"/>
          </p:nvPr>
        </p:nvSpPr>
        <p:spPr>
          <a:xfrm>
            <a:off x="2417700" y="274650"/>
            <a:ext cx="64626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Credits</a:t>
            </a:r>
            <a:endParaRPr/>
          </a:p>
        </p:txBody>
      </p:sp>
      <p:sp>
        <p:nvSpPr>
          <p:cNvPr id="346" name="Google Shape;346;p36"/>
          <p:cNvSpPr txBox="1">
            <a:spLocks noGrp="1"/>
          </p:cNvSpPr>
          <p:nvPr>
            <p:ph type="body" idx="1"/>
          </p:nvPr>
        </p:nvSpPr>
        <p:spPr>
          <a:xfrm>
            <a:off x="2417700" y="1831450"/>
            <a:ext cx="64626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>
              <a:lnSpc>
                <a:spcPct val="115000"/>
              </a:lnSpc>
              <a:buSzPts val="2400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  <a:endParaRPr sz="2400"/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  <a:endParaRPr sz="2400"/>
          </a:p>
        </p:txBody>
      </p:sp>
      <p:sp>
        <p:nvSpPr>
          <p:cNvPr id="347" name="Google Shape;347;p36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8C8D4E-B6E4-154A-BA0E-6CE51DB2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599" y="274650"/>
            <a:ext cx="10332185" cy="1143000"/>
          </a:xfr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>
            <a:spLocks noGrp="1"/>
          </p:cNvSpPr>
          <p:nvPr>
            <p:ph type="title"/>
          </p:nvPr>
        </p:nvSpPr>
        <p:spPr>
          <a:xfrm>
            <a:off x="2417700" y="274650"/>
            <a:ext cx="64626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Presentation design</a:t>
            </a:r>
            <a:endParaRPr/>
          </a:p>
        </p:txBody>
      </p:sp>
      <p:sp>
        <p:nvSpPr>
          <p:cNvPr id="353" name="Google Shape;353;p37"/>
          <p:cNvSpPr txBox="1">
            <a:spLocks noGrp="1"/>
          </p:cNvSpPr>
          <p:nvPr>
            <p:ph type="body" idx="1"/>
          </p:nvPr>
        </p:nvSpPr>
        <p:spPr>
          <a:xfrm>
            <a:off x="2417700" y="1600200"/>
            <a:ext cx="6462600" cy="41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/>
              <a:t>This presentations uses the following typographies and colors:</a:t>
            </a:r>
            <a:endParaRPr sz="1400"/>
          </a:p>
          <a:p>
            <a:pPr indent="-317500">
              <a:lnSpc>
                <a:spcPct val="115000"/>
              </a:lnSpc>
              <a:buSzPts val="1400"/>
            </a:pPr>
            <a:r>
              <a:rPr lang="en" sz="1400"/>
              <a:t>Titles: </a:t>
            </a:r>
            <a:r>
              <a:rPr lang="en" sz="1400" b="1"/>
              <a:t>Raleway</a:t>
            </a:r>
            <a:endParaRPr sz="1400" b="1"/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Body copy: </a:t>
            </a:r>
            <a:r>
              <a:rPr lang="en" sz="1400" b="1"/>
              <a:t>Lato</a:t>
            </a:r>
            <a:endParaRPr sz="1400" b="1"/>
          </a:p>
          <a:p>
            <a:pPr marL="0" indent="0">
              <a:lnSpc>
                <a:spcPct val="115000"/>
              </a:lnSpc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rgbClr val="2185C5"/>
                </a:solidFill>
                <a:hlinkClick r:id="rId3"/>
              </a:rPr>
              <a:t>https://www.fontsquirrel.com/fonts/raleway</a:t>
            </a:r>
            <a:endParaRPr sz="1400">
              <a:solidFill>
                <a:srgbClr val="2185C5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rgbClr val="2185C5"/>
                </a:solidFill>
                <a:hlinkClick r:id="rId4"/>
              </a:rPr>
              <a:t>https://www.fontsquirrel.com/fonts/lato</a:t>
            </a:r>
            <a:endParaRPr sz="1400">
              <a:solidFill>
                <a:srgbClr val="2185C5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endParaRPr sz="1400"/>
          </a:p>
          <a:p>
            <a:pPr indent="-317500">
              <a:lnSpc>
                <a:spcPct val="115000"/>
              </a:lnSpc>
              <a:buSzPts val="1400"/>
            </a:pPr>
            <a:r>
              <a:rPr lang="en" sz="1400"/>
              <a:t>Dark blue </a:t>
            </a:r>
            <a:r>
              <a:rPr lang="en" sz="1400" b="1">
                <a:solidFill>
                  <a:srgbClr val="2185C5"/>
                </a:solidFill>
              </a:rPr>
              <a:t>#2185c5</a:t>
            </a:r>
            <a:endParaRPr sz="1400" b="1">
              <a:solidFill>
                <a:srgbClr val="2185C5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Light blue </a:t>
            </a:r>
            <a:r>
              <a:rPr lang="en" sz="1400" b="1">
                <a:solidFill>
                  <a:srgbClr val="7ECEFD"/>
                </a:solidFill>
              </a:rPr>
              <a:t>#7ecefd</a:t>
            </a:r>
            <a:endParaRPr sz="1400" b="1">
              <a:solidFill>
                <a:srgbClr val="7ECEFD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Yellow </a:t>
            </a:r>
            <a:r>
              <a:rPr lang="en" sz="1400" b="1">
                <a:solidFill>
                  <a:srgbClr val="FF9715"/>
                </a:solidFill>
              </a:rPr>
              <a:t>#ff9715</a:t>
            </a:r>
            <a:endParaRPr sz="1400" b="1">
              <a:solidFill>
                <a:srgbClr val="FF9715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Magenta </a:t>
            </a:r>
            <a:r>
              <a:rPr lang="en" sz="1400" b="1">
                <a:solidFill>
                  <a:srgbClr val="F20253"/>
                </a:solidFill>
              </a:rPr>
              <a:t>#f20253</a:t>
            </a:r>
            <a:endParaRPr sz="1400" b="1">
              <a:solidFill>
                <a:srgbClr val="F20253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Dark gray </a:t>
            </a:r>
            <a:r>
              <a:rPr lang="en" sz="1400" b="1"/>
              <a:t>#677480</a:t>
            </a:r>
            <a:endParaRPr sz="1400" b="1"/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Light gray </a:t>
            </a:r>
            <a:r>
              <a:rPr lang="en" sz="1400" b="1">
                <a:solidFill>
                  <a:srgbClr val="97ABBC"/>
                </a:solidFill>
              </a:rPr>
              <a:t>#97abbc</a:t>
            </a:r>
            <a:endParaRPr sz="1400" b="1">
              <a:solidFill>
                <a:srgbClr val="97ABBC"/>
              </a:solidFill>
            </a:endParaRPr>
          </a:p>
        </p:txBody>
      </p:sp>
      <p:sp>
        <p:nvSpPr>
          <p:cNvPr id="354" name="Google Shape;354;p37"/>
          <p:cNvSpPr txBox="1"/>
          <p:nvPr/>
        </p:nvSpPr>
        <p:spPr>
          <a:xfrm>
            <a:off x="1840275" y="6070200"/>
            <a:ext cx="8524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i="1">
                <a:solidFill>
                  <a:srgbClr val="2185C5"/>
                </a:solidFill>
                <a:latin typeface="Lato"/>
                <a:ea typeface="Lato"/>
                <a:cs typeface="Lato"/>
                <a:sym typeface="Lat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Clr>
                <a:schemeClr val="dk1"/>
              </a:buClr>
              <a:buSzPts val="1100"/>
            </a:pPr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CEFD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1882969" y="1254338"/>
            <a:ext cx="347107" cy="438984"/>
            <a:chOff x="584925" y="238125"/>
            <a:chExt cx="415200" cy="525100"/>
          </a:xfrm>
        </p:grpSpPr>
        <p:sp>
          <p:nvSpPr>
            <p:cNvPr id="361" name="Google Shape;361;p3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7" name="Google Shape;367;p38"/>
          <p:cNvGrpSpPr/>
          <p:nvPr/>
        </p:nvGrpSpPr>
        <p:grpSpPr>
          <a:xfrm>
            <a:off x="2434228" y="1318125"/>
            <a:ext cx="371623" cy="309362"/>
            <a:chOff x="1244325" y="314425"/>
            <a:chExt cx="444525" cy="370050"/>
          </a:xfrm>
        </p:grpSpPr>
        <p:sp>
          <p:nvSpPr>
            <p:cNvPr id="368" name="Google Shape;368;p38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0" name="Google Shape;370;p38"/>
          <p:cNvGrpSpPr/>
          <p:nvPr/>
        </p:nvGrpSpPr>
        <p:grpSpPr>
          <a:xfrm>
            <a:off x="3005925" y="1316600"/>
            <a:ext cx="355300" cy="312413"/>
            <a:chOff x="1928175" y="312600"/>
            <a:chExt cx="425000" cy="373700"/>
          </a:xfrm>
        </p:grpSpPr>
        <p:sp>
          <p:nvSpPr>
            <p:cNvPr id="371" name="Google Shape;371;p38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73" name="Google Shape;373;p38"/>
          <p:cNvSpPr/>
          <p:nvPr/>
        </p:nvSpPr>
        <p:spPr>
          <a:xfrm>
            <a:off x="3601702" y="1305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74" name="Google Shape;374;p38"/>
          <p:cNvSpPr/>
          <p:nvPr/>
        </p:nvSpPr>
        <p:spPr>
          <a:xfrm>
            <a:off x="4185148" y="1306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75" name="Google Shape;375;p38"/>
          <p:cNvGrpSpPr/>
          <p:nvPr/>
        </p:nvGrpSpPr>
        <p:grpSpPr>
          <a:xfrm>
            <a:off x="4669963" y="1300276"/>
            <a:ext cx="408386" cy="345080"/>
            <a:chOff x="3918650" y="293075"/>
            <a:chExt cx="488500" cy="412775"/>
          </a:xfrm>
        </p:grpSpPr>
        <p:sp>
          <p:nvSpPr>
            <p:cNvPr id="376" name="Google Shape;376;p38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9" name="Google Shape;379;p38"/>
          <p:cNvGrpSpPr/>
          <p:nvPr/>
        </p:nvGrpSpPr>
        <p:grpSpPr>
          <a:xfrm>
            <a:off x="5269731" y="1274235"/>
            <a:ext cx="335905" cy="397142"/>
            <a:chOff x="4636075" y="261925"/>
            <a:chExt cx="401800" cy="475050"/>
          </a:xfrm>
        </p:grpSpPr>
        <p:sp>
          <p:nvSpPr>
            <p:cNvPr id="380" name="Google Shape;380;p38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84" name="Google Shape;384;p38"/>
          <p:cNvSpPr/>
          <p:nvPr/>
        </p:nvSpPr>
        <p:spPr>
          <a:xfrm>
            <a:off x="5808931" y="1304864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85" name="Google Shape;385;p38"/>
          <p:cNvGrpSpPr/>
          <p:nvPr/>
        </p:nvGrpSpPr>
        <p:grpSpPr>
          <a:xfrm>
            <a:off x="6396282" y="1307424"/>
            <a:ext cx="336908" cy="330262"/>
            <a:chOff x="5983625" y="301625"/>
            <a:chExt cx="403000" cy="395050"/>
          </a:xfrm>
        </p:grpSpPr>
        <p:sp>
          <p:nvSpPr>
            <p:cNvPr id="386" name="Google Shape;386;p38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6" name="Google Shape;406;p38"/>
          <p:cNvGrpSpPr/>
          <p:nvPr/>
        </p:nvGrpSpPr>
        <p:grpSpPr>
          <a:xfrm>
            <a:off x="6962358" y="1304854"/>
            <a:ext cx="331808" cy="331307"/>
            <a:chOff x="6660750" y="298550"/>
            <a:chExt cx="396900" cy="396300"/>
          </a:xfrm>
        </p:grpSpPr>
        <p:sp>
          <p:nvSpPr>
            <p:cNvPr id="407" name="Google Shape;407;p38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9" name="Google Shape;409;p38"/>
          <p:cNvGrpSpPr/>
          <p:nvPr/>
        </p:nvGrpSpPr>
        <p:grpSpPr>
          <a:xfrm>
            <a:off x="1882969" y="1826539"/>
            <a:ext cx="347107" cy="420111"/>
            <a:chOff x="584925" y="922575"/>
            <a:chExt cx="415200" cy="502525"/>
          </a:xfrm>
        </p:grpSpPr>
        <p:sp>
          <p:nvSpPr>
            <p:cNvPr id="410" name="Google Shape;410;p38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3" name="Google Shape;413;p38"/>
          <p:cNvGrpSpPr/>
          <p:nvPr/>
        </p:nvGrpSpPr>
        <p:grpSpPr>
          <a:xfrm>
            <a:off x="2436276" y="1816841"/>
            <a:ext cx="367547" cy="437980"/>
            <a:chOff x="1246775" y="910975"/>
            <a:chExt cx="439650" cy="523900"/>
          </a:xfrm>
        </p:grpSpPr>
        <p:sp>
          <p:nvSpPr>
            <p:cNvPr id="414" name="Google Shape;414;p38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7" name="Google Shape;417;p38"/>
          <p:cNvGrpSpPr/>
          <p:nvPr/>
        </p:nvGrpSpPr>
        <p:grpSpPr>
          <a:xfrm>
            <a:off x="3004401" y="1887274"/>
            <a:ext cx="358351" cy="298118"/>
            <a:chOff x="1926350" y="995225"/>
            <a:chExt cx="428650" cy="356600"/>
          </a:xfrm>
        </p:grpSpPr>
        <p:sp>
          <p:nvSpPr>
            <p:cNvPr id="418" name="Google Shape;418;p3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3572085" y="1862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3" name="Google Shape;423;p38"/>
          <p:cNvSpPr/>
          <p:nvPr/>
        </p:nvSpPr>
        <p:spPr>
          <a:xfrm>
            <a:off x="4136157" y="1879657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4" name="Google Shape;424;p38"/>
          <p:cNvSpPr/>
          <p:nvPr/>
        </p:nvSpPr>
        <p:spPr>
          <a:xfrm>
            <a:off x="4704804" y="1882207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5" name="Google Shape;425;p38"/>
          <p:cNvSpPr/>
          <p:nvPr/>
        </p:nvSpPr>
        <p:spPr>
          <a:xfrm>
            <a:off x="5279576" y="1885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26" name="Google Shape;426;p38"/>
          <p:cNvGrpSpPr/>
          <p:nvPr/>
        </p:nvGrpSpPr>
        <p:grpSpPr>
          <a:xfrm>
            <a:off x="5826632" y="1864828"/>
            <a:ext cx="349155" cy="349657"/>
            <a:chOff x="5302225" y="968375"/>
            <a:chExt cx="417650" cy="418250"/>
          </a:xfrm>
        </p:grpSpPr>
        <p:sp>
          <p:nvSpPr>
            <p:cNvPr id="427" name="Google Shape;427;p38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9" name="Google Shape;429;p38"/>
          <p:cNvGrpSpPr/>
          <p:nvPr/>
        </p:nvGrpSpPr>
        <p:grpSpPr>
          <a:xfrm>
            <a:off x="6348296" y="1825515"/>
            <a:ext cx="432881" cy="421637"/>
            <a:chOff x="5926225" y="921350"/>
            <a:chExt cx="517800" cy="504350"/>
          </a:xfrm>
        </p:grpSpPr>
        <p:sp>
          <p:nvSpPr>
            <p:cNvPr id="430" name="Google Shape;430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2" name="Google Shape;432;p38"/>
          <p:cNvGrpSpPr/>
          <p:nvPr/>
        </p:nvGrpSpPr>
        <p:grpSpPr>
          <a:xfrm>
            <a:off x="6926118" y="1833686"/>
            <a:ext cx="404290" cy="405314"/>
            <a:chOff x="6617400" y="931125"/>
            <a:chExt cx="483600" cy="484825"/>
          </a:xfrm>
        </p:grpSpPr>
        <p:sp>
          <p:nvSpPr>
            <p:cNvPr id="433" name="Google Shape;433;p38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5" name="Google Shape;435;p38"/>
          <p:cNvGrpSpPr/>
          <p:nvPr/>
        </p:nvGrpSpPr>
        <p:grpSpPr>
          <a:xfrm>
            <a:off x="1861525" y="2463049"/>
            <a:ext cx="389994" cy="273623"/>
            <a:chOff x="559275" y="1683950"/>
            <a:chExt cx="466500" cy="327300"/>
          </a:xfrm>
        </p:grpSpPr>
        <p:sp>
          <p:nvSpPr>
            <p:cNvPr id="436" name="Google Shape;436;p38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2425052" y="2408958"/>
            <a:ext cx="389994" cy="381822"/>
            <a:chOff x="1233350" y="1619250"/>
            <a:chExt cx="466500" cy="456725"/>
          </a:xfrm>
        </p:grpSpPr>
        <p:sp>
          <p:nvSpPr>
            <p:cNvPr id="439" name="Google Shape;439;p38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3" name="Google Shape;443;p38"/>
          <p:cNvGrpSpPr/>
          <p:nvPr/>
        </p:nvGrpSpPr>
        <p:grpSpPr>
          <a:xfrm>
            <a:off x="3000827" y="2417110"/>
            <a:ext cx="365499" cy="365499"/>
            <a:chOff x="1922075" y="1629000"/>
            <a:chExt cx="437200" cy="437200"/>
          </a:xfrm>
        </p:grpSpPr>
        <p:sp>
          <p:nvSpPr>
            <p:cNvPr id="444" name="Google Shape;444;p3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6" name="Google Shape;446;p38"/>
          <p:cNvGrpSpPr/>
          <p:nvPr/>
        </p:nvGrpSpPr>
        <p:grpSpPr>
          <a:xfrm>
            <a:off x="3562828" y="2415585"/>
            <a:ext cx="368551" cy="368551"/>
            <a:chOff x="2594325" y="1627175"/>
            <a:chExt cx="440850" cy="440850"/>
          </a:xfrm>
        </p:grpSpPr>
        <p:sp>
          <p:nvSpPr>
            <p:cNvPr id="447" name="Google Shape;447;p38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50" name="Google Shape;450;p38"/>
          <p:cNvSpPr/>
          <p:nvPr/>
        </p:nvSpPr>
        <p:spPr>
          <a:xfrm>
            <a:off x="4142783" y="2431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51" name="Google Shape;451;p38"/>
          <p:cNvGrpSpPr/>
          <p:nvPr/>
        </p:nvGrpSpPr>
        <p:grpSpPr>
          <a:xfrm>
            <a:off x="4724596" y="2388018"/>
            <a:ext cx="299121" cy="423685"/>
            <a:chOff x="3984000" y="1594200"/>
            <a:chExt cx="357800" cy="506800"/>
          </a:xfrm>
        </p:grpSpPr>
        <p:sp>
          <p:nvSpPr>
            <p:cNvPr id="452" name="Google Shape;452;p38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4" name="Google Shape;454;p38"/>
          <p:cNvGrpSpPr/>
          <p:nvPr/>
        </p:nvGrpSpPr>
        <p:grpSpPr>
          <a:xfrm>
            <a:off x="5240637" y="2478869"/>
            <a:ext cx="394090" cy="241980"/>
            <a:chOff x="4601275" y="1702875"/>
            <a:chExt cx="471400" cy="289450"/>
          </a:xfrm>
        </p:grpSpPr>
        <p:sp>
          <p:nvSpPr>
            <p:cNvPr id="455" name="Google Shape;455;p38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0" name="Google Shape;460;p38"/>
          <p:cNvGrpSpPr/>
          <p:nvPr/>
        </p:nvGrpSpPr>
        <p:grpSpPr>
          <a:xfrm>
            <a:off x="5823058" y="2419659"/>
            <a:ext cx="356303" cy="360400"/>
            <a:chOff x="5297950" y="1632050"/>
            <a:chExt cx="426200" cy="431100"/>
          </a:xfrm>
        </p:grpSpPr>
        <p:sp>
          <p:nvSpPr>
            <p:cNvPr id="461" name="Google Shape;461;p38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3" name="Google Shape;463;p38"/>
          <p:cNvGrpSpPr/>
          <p:nvPr/>
        </p:nvGrpSpPr>
        <p:grpSpPr>
          <a:xfrm>
            <a:off x="6385561" y="2408958"/>
            <a:ext cx="358351" cy="381822"/>
            <a:chOff x="5970800" y="1619250"/>
            <a:chExt cx="428650" cy="456725"/>
          </a:xfrm>
        </p:grpSpPr>
        <p:sp>
          <p:nvSpPr>
            <p:cNvPr id="464" name="Google Shape;464;p3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9" name="Google Shape;469;p38"/>
          <p:cNvGrpSpPr/>
          <p:nvPr/>
        </p:nvGrpSpPr>
        <p:grpSpPr>
          <a:xfrm>
            <a:off x="6932765" y="2404360"/>
            <a:ext cx="401719" cy="366502"/>
            <a:chOff x="6625350" y="1613750"/>
            <a:chExt cx="480525" cy="438400"/>
          </a:xfrm>
        </p:grpSpPr>
        <p:sp>
          <p:nvSpPr>
            <p:cNvPr id="470" name="Google Shape;470;p38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75" name="Google Shape;475;p38"/>
          <p:cNvGrpSpPr/>
          <p:nvPr/>
        </p:nvGrpSpPr>
        <p:grpSpPr>
          <a:xfrm>
            <a:off x="1904914" y="3000555"/>
            <a:ext cx="303217" cy="325685"/>
            <a:chOff x="611175" y="2326900"/>
            <a:chExt cx="362700" cy="389575"/>
          </a:xfrm>
        </p:grpSpPr>
        <p:sp>
          <p:nvSpPr>
            <p:cNvPr id="476" name="Google Shape;476;p38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0" name="Google Shape;480;p38"/>
          <p:cNvSpPr/>
          <p:nvPr/>
        </p:nvSpPr>
        <p:spPr>
          <a:xfrm>
            <a:off x="2460310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1" name="Google Shape;481;p38"/>
          <p:cNvSpPr/>
          <p:nvPr/>
        </p:nvSpPr>
        <p:spPr>
          <a:xfrm>
            <a:off x="3023858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2" name="Google Shape;482;p38"/>
          <p:cNvSpPr/>
          <p:nvPr/>
        </p:nvSpPr>
        <p:spPr>
          <a:xfrm>
            <a:off x="3587407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83" name="Google Shape;483;p38"/>
          <p:cNvGrpSpPr/>
          <p:nvPr/>
        </p:nvGrpSpPr>
        <p:grpSpPr>
          <a:xfrm>
            <a:off x="4225378" y="2948493"/>
            <a:ext cx="170502" cy="425733"/>
            <a:chOff x="3386850" y="2264625"/>
            <a:chExt cx="203950" cy="509250"/>
          </a:xfrm>
        </p:grpSpPr>
        <p:sp>
          <p:nvSpPr>
            <p:cNvPr id="484" name="Google Shape;484;p38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6" name="Google Shape;486;p38"/>
          <p:cNvGrpSpPr/>
          <p:nvPr/>
        </p:nvGrpSpPr>
        <p:grpSpPr>
          <a:xfrm>
            <a:off x="5367752" y="3002603"/>
            <a:ext cx="139863" cy="317513"/>
            <a:chOff x="4753325" y="2329350"/>
            <a:chExt cx="167300" cy="379800"/>
          </a:xfrm>
        </p:grpSpPr>
        <p:sp>
          <p:nvSpPr>
            <p:cNvPr id="487" name="Google Shape;487;p38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9" name="Google Shape;489;p38"/>
          <p:cNvGrpSpPr/>
          <p:nvPr/>
        </p:nvGrpSpPr>
        <p:grpSpPr>
          <a:xfrm>
            <a:off x="4801653" y="2950520"/>
            <a:ext cx="145004" cy="421657"/>
            <a:chOff x="4076175" y="2267050"/>
            <a:chExt cx="173450" cy="504375"/>
          </a:xfrm>
        </p:grpSpPr>
        <p:sp>
          <p:nvSpPr>
            <p:cNvPr id="490" name="Google Shape;490;p38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92" name="Google Shape;492;p38"/>
          <p:cNvSpPr/>
          <p:nvPr/>
        </p:nvSpPr>
        <p:spPr>
          <a:xfrm>
            <a:off x="5841600" y="2995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93" name="Google Shape;493;p38"/>
          <p:cNvGrpSpPr/>
          <p:nvPr/>
        </p:nvGrpSpPr>
        <p:grpSpPr>
          <a:xfrm>
            <a:off x="6389134" y="3001056"/>
            <a:ext cx="351204" cy="324661"/>
            <a:chOff x="5975075" y="2327500"/>
            <a:chExt cx="420100" cy="388350"/>
          </a:xfrm>
        </p:grpSpPr>
        <p:sp>
          <p:nvSpPr>
            <p:cNvPr id="494" name="Google Shape;494;p3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6" name="Google Shape;496;p38"/>
          <p:cNvGrpSpPr/>
          <p:nvPr/>
        </p:nvGrpSpPr>
        <p:grpSpPr>
          <a:xfrm>
            <a:off x="7020545" y="2991358"/>
            <a:ext cx="215437" cy="351204"/>
            <a:chOff x="6730350" y="2315900"/>
            <a:chExt cx="257700" cy="420100"/>
          </a:xfrm>
        </p:grpSpPr>
        <p:sp>
          <p:nvSpPr>
            <p:cNvPr id="497" name="Google Shape;497;p3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1" name="Google Shape;501;p3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02" name="Google Shape;502;p38"/>
          <p:cNvGrpSpPr/>
          <p:nvPr/>
        </p:nvGrpSpPr>
        <p:grpSpPr>
          <a:xfrm>
            <a:off x="2001890" y="3527840"/>
            <a:ext cx="109265" cy="398166"/>
            <a:chOff x="727175" y="2957625"/>
            <a:chExt cx="130700" cy="476275"/>
          </a:xfrm>
        </p:grpSpPr>
        <p:sp>
          <p:nvSpPr>
            <p:cNvPr id="503" name="Google Shape;503;p38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4" name="Google Shape;504;p38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5" name="Google Shape;505;p38"/>
          <p:cNvSpPr/>
          <p:nvPr/>
        </p:nvSpPr>
        <p:spPr>
          <a:xfrm>
            <a:off x="3016208" y="3512114"/>
            <a:ext cx="334860" cy="429808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6" name="Google Shape;506;p38"/>
          <p:cNvSpPr/>
          <p:nvPr/>
        </p:nvSpPr>
        <p:spPr>
          <a:xfrm>
            <a:off x="2496050" y="3512114"/>
            <a:ext cx="248083" cy="429808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07" name="Google Shape;507;p38"/>
          <p:cNvGrpSpPr/>
          <p:nvPr/>
        </p:nvGrpSpPr>
        <p:grpSpPr>
          <a:xfrm>
            <a:off x="3553632" y="3540590"/>
            <a:ext cx="386943" cy="372647"/>
            <a:chOff x="2583325" y="2972875"/>
            <a:chExt cx="462850" cy="445750"/>
          </a:xfrm>
        </p:grpSpPr>
        <p:sp>
          <p:nvSpPr>
            <p:cNvPr id="508" name="Google Shape;508;p3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0" name="Google Shape;510;p38"/>
          <p:cNvGrpSpPr/>
          <p:nvPr/>
        </p:nvGrpSpPr>
        <p:grpSpPr>
          <a:xfrm>
            <a:off x="4103886" y="3596246"/>
            <a:ext cx="413486" cy="261354"/>
            <a:chOff x="3241525" y="3039450"/>
            <a:chExt cx="494600" cy="312625"/>
          </a:xfrm>
        </p:grpSpPr>
        <p:sp>
          <p:nvSpPr>
            <p:cNvPr id="511" name="Google Shape;511;p38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3" name="Google Shape;513;p38"/>
          <p:cNvSpPr/>
          <p:nvPr/>
        </p:nvSpPr>
        <p:spPr>
          <a:xfrm>
            <a:off x="5260180" y="3549381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4" name="Google Shape;514;p38"/>
          <p:cNvGrpSpPr/>
          <p:nvPr/>
        </p:nvGrpSpPr>
        <p:grpSpPr>
          <a:xfrm>
            <a:off x="5787319" y="3568680"/>
            <a:ext cx="427781" cy="316489"/>
            <a:chOff x="5255200" y="3006475"/>
            <a:chExt cx="511700" cy="378575"/>
          </a:xfrm>
        </p:grpSpPr>
        <p:sp>
          <p:nvSpPr>
            <p:cNvPr id="515" name="Google Shape;515;p3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7" name="Google Shape;517;p38"/>
          <p:cNvGrpSpPr/>
          <p:nvPr/>
        </p:nvGrpSpPr>
        <p:grpSpPr>
          <a:xfrm>
            <a:off x="4701104" y="3550308"/>
            <a:ext cx="346104" cy="353231"/>
            <a:chOff x="3955900" y="2984500"/>
            <a:chExt cx="414000" cy="422525"/>
          </a:xfrm>
        </p:grpSpPr>
        <p:sp>
          <p:nvSpPr>
            <p:cNvPr id="518" name="Google Shape;518;p3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21" name="Google Shape;521;p38"/>
          <p:cNvSpPr/>
          <p:nvPr/>
        </p:nvSpPr>
        <p:spPr>
          <a:xfrm>
            <a:off x="1865117" y="4138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22" name="Google Shape;522;p38"/>
          <p:cNvSpPr/>
          <p:nvPr/>
        </p:nvSpPr>
        <p:spPr>
          <a:xfrm>
            <a:off x="6430165" y="3533037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23" name="Google Shape;523;p38"/>
          <p:cNvGrpSpPr/>
          <p:nvPr/>
        </p:nvGrpSpPr>
        <p:grpSpPr>
          <a:xfrm>
            <a:off x="6996050" y="3545188"/>
            <a:ext cx="264427" cy="375719"/>
            <a:chOff x="6701050" y="2978375"/>
            <a:chExt cx="316300" cy="449425"/>
          </a:xfrm>
        </p:grpSpPr>
        <p:sp>
          <p:nvSpPr>
            <p:cNvPr id="524" name="Google Shape;524;p38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6" name="Google Shape;526;p38"/>
          <p:cNvGrpSpPr/>
          <p:nvPr/>
        </p:nvGrpSpPr>
        <p:grpSpPr>
          <a:xfrm>
            <a:off x="2431678" y="4163849"/>
            <a:ext cx="376743" cy="253203"/>
            <a:chOff x="1241275" y="3718400"/>
            <a:chExt cx="450650" cy="302875"/>
          </a:xfrm>
        </p:grpSpPr>
        <p:sp>
          <p:nvSpPr>
            <p:cNvPr id="527" name="Google Shape;527;p38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1" name="Google Shape;531;p38"/>
          <p:cNvGrpSpPr/>
          <p:nvPr/>
        </p:nvGrpSpPr>
        <p:grpSpPr>
          <a:xfrm>
            <a:off x="3000324" y="4144453"/>
            <a:ext cx="366502" cy="292496"/>
            <a:chOff x="1921475" y="3695200"/>
            <a:chExt cx="438400" cy="349875"/>
          </a:xfrm>
        </p:grpSpPr>
        <p:sp>
          <p:nvSpPr>
            <p:cNvPr id="532" name="Google Shape;532;p38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5" name="Google Shape;535;p38"/>
          <p:cNvGrpSpPr/>
          <p:nvPr/>
        </p:nvGrpSpPr>
        <p:grpSpPr>
          <a:xfrm>
            <a:off x="3567426" y="4139855"/>
            <a:ext cx="359355" cy="301190"/>
            <a:chOff x="2599825" y="3689700"/>
            <a:chExt cx="429850" cy="360275"/>
          </a:xfrm>
        </p:grpSpPr>
        <p:sp>
          <p:nvSpPr>
            <p:cNvPr id="536" name="Google Shape;536;p38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8" name="Google Shape;538;p38"/>
          <p:cNvGrpSpPr/>
          <p:nvPr/>
        </p:nvGrpSpPr>
        <p:grpSpPr>
          <a:xfrm>
            <a:off x="4148300" y="4108714"/>
            <a:ext cx="324661" cy="338956"/>
            <a:chOff x="3294650" y="3652450"/>
            <a:chExt cx="388350" cy="405450"/>
          </a:xfrm>
        </p:grpSpPr>
        <p:sp>
          <p:nvSpPr>
            <p:cNvPr id="539" name="Google Shape;539;p38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2" name="Google Shape;542;p38"/>
          <p:cNvGrpSpPr/>
          <p:nvPr/>
        </p:nvGrpSpPr>
        <p:grpSpPr>
          <a:xfrm>
            <a:off x="4684781" y="4151600"/>
            <a:ext cx="378750" cy="277698"/>
            <a:chOff x="3936375" y="3703750"/>
            <a:chExt cx="453050" cy="332175"/>
          </a:xfrm>
        </p:grpSpPr>
        <p:sp>
          <p:nvSpPr>
            <p:cNvPr id="543" name="Google Shape;543;p3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8" name="Google Shape;548;p38"/>
          <p:cNvGrpSpPr/>
          <p:nvPr/>
        </p:nvGrpSpPr>
        <p:grpSpPr>
          <a:xfrm>
            <a:off x="5248307" y="4151600"/>
            <a:ext cx="378750" cy="277698"/>
            <a:chOff x="4610450" y="3703750"/>
            <a:chExt cx="453050" cy="332175"/>
          </a:xfrm>
        </p:grpSpPr>
        <p:sp>
          <p:nvSpPr>
            <p:cNvPr id="549" name="Google Shape;549;p38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1" name="Google Shape;551;p38"/>
          <p:cNvGrpSpPr/>
          <p:nvPr/>
        </p:nvGrpSpPr>
        <p:grpSpPr>
          <a:xfrm>
            <a:off x="5825107" y="4123532"/>
            <a:ext cx="352207" cy="333836"/>
            <a:chOff x="5300400" y="3670175"/>
            <a:chExt cx="421300" cy="399325"/>
          </a:xfrm>
        </p:grpSpPr>
        <p:sp>
          <p:nvSpPr>
            <p:cNvPr id="552" name="Google Shape;552;p38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57" name="Google Shape;557;p38"/>
          <p:cNvSpPr/>
          <p:nvPr/>
        </p:nvSpPr>
        <p:spPr>
          <a:xfrm>
            <a:off x="6368905" y="4094558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58" name="Google Shape;558;p38"/>
          <p:cNvGrpSpPr/>
          <p:nvPr/>
        </p:nvGrpSpPr>
        <p:grpSpPr>
          <a:xfrm>
            <a:off x="6957259" y="4119435"/>
            <a:ext cx="342008" cy="342028"/>
            <a:chOff x="6654650" y="3665275"/>
            <a:chExt cx="409100" cy="409125"/>
          </a:xfrm>
        </p:grpSpPr>
        <p:sp>
          <p:nvSpPr>
            <p:cNvPr id="559" name="Google Shape;559;p3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1" name="Google Shape;561;p38"/>
          <p:cNvGrpSpPr/>
          <p:nvPr/>
        </p:nvGrpSpPr>
        <p:grpSpPr>
          <a:xfrm>
            <a:off x="1871224" y="4668666"/>
            <a:ext cx="370599" cy="370620"/>
            <a:chOff x="570875" y="4322250"/>
            <a:chExt cx="443300" cy="443325"/>
          </a:xfrm>
        </p:grpSpPr>
        <p:sp>
          <p:nvSpPr>
            <p:cNvPr id="562" name="Google Shape;562;p3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6" name="Google Shape;566;p38"/>
          <p:cNvSpPr/>
          <p:nvPr/>
        </p:nvSpPr>
        <p:spPr>
          <a:xfrm>
            <a:off x="2419469" y="4740790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8"/>
          <p:cNvGrpSpPr/>
          <p:nvPr/>
        </p:nvGrpSpPr>
        <p:grpSpPr>
          <a:xfrm>
            <a:off x="3048812" y="4641120"/>
            <a:ext cx="269526" cy="425712"/>
            <a:chOff x="1979475" y="4289300"/>
            <a:chExt cx="322400" cy="509225"/>
          </a:xfrm>
        </p:grpSpPr>
        <p:sp>
          <p:nvSpPr>
            <p:cNvPr id="568" name="Google Shape;568;p38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71" name="Google Shape;571;p38"/>
          <p:cNvGrpSpPr/>
          <p:nvPr/>
        </p:nvGrpSpPr>
        <p:grpSpPr>
          <a:xfrm>
            <a:off x="3588346" y="4646721"/>
            <a:ext cx="318014" cy="414510"/>
            <a:chOff x="2624850" y="4296000"/>
            <a:chExt cx="380400" cy="495825"/>
          </a:xfrm>
        </p:grpSpPr>
        <p:sp>
          <p:nvSpPr>
            <p:cNvPr id="572" name="Google Shape;572;p38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5" name="Google Shape;575;p38"/>
          <p:cNvSpPr/>
          <p:nvPr/>
        </p:nvSpPr>
        <p:spPr>
          <a:xfrm>
            <a:off x="4704304" y="4684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6" name="Google Shape;576;p38"/>
          <p:cNvSpPr/>
          <p:nvPr/>
        </p:nvSpPr>
        <p:spPr>
          <a:xfrm>
            <a:off x="4140755" y="4705572"/>
            <a:ext cx="339959" cy="297093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7" name="Google Shape;577;p38"/>
          <p:cNvSpPr/>
          <p:nvPr/>
        </p:nvSpPr>
        <p:spPr>
          <a:xfrm>
            <a:off x="5266305" y="4682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8" name="Google Shape;578;p38"/>
          <p:cNvGrpSpPr/>
          <p:nvPr/>
        </p:nvGrpSpPr>
        <p:grpSpPr>
          <a:xfrm>
            <a:off x="5804687" y="4687561"/>
            <a:ext cx="393045" cy="332833"/>
            <a:chOff x="5275975" y="4344850"/>
            <a:chExt cx="470150" cy="398125"/>
          </a:xfrm>
        </p:grpSpPr>
        <p:sp>
          <p:nvSpPr>
            <p:cNvPr id="579" name="Google Shape;579;p38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2" name="Google Shape;582;p38"/>
          <p:cNvSpPr/>
          <p:nvPr/>
        </p:nvSpPr>
        <p:spPr>
          <a:xfrm>
            <a:off x="6388301" y="4677503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3" name="Google Shape;583;p38"/>
          <p:cNvGrpSpPr/>
          <p:nvPr/>
        </p:nvGrpSpPr>
        <p:grpSpPr>
          <a:xfrm>
            <a:off x="6947038" y="4660515"/>
            <a:ext cx="362448" cy="386922"/>
            <a:chOff x="6642425" y="4312500"/>
            <a:chExt cx="433550" cy="462825"/>
          </a:xfrm>
        </p:grpSpPr>
        <p:sp>
          <p:nvSpPr>
            <p:cNvPr id="584" name="Google Shape;584;p38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7" name="Google Shape;587;p38"/>
          <p:cNvSpPr/>
          <p:nvPr/>
        </p:nvSpPr>
        <p:spPr>
          <a:xfrm>
            <a:off x="1823776" y="5280344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8" name="Google Shape;588;p38"/>
          <p:cNvGrpSpPr/>
          <p:nvPr/>
        </p:nvGrpSpPr>
        <p:grpSpPr>
          <a:xfrm>
            <a:off x="2434228" y="5234765"/>
            <a:ext cx="371623" cy="365499"/>
            <a:chOff x="1244325" y="4999400"/>
            <a:chExt cx="444525" cy="437200"/>
          </a:xfrm>
        </p:grpSpPr>
        <p:sp>
          <p:nvSpPr>
            <p:cNvPr id="589" name="Google Shape;589;p38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4" name="Google Shape;594;p38"/>
          <p:cNvGrpSpPr/>
          <p:nvPr/>
        </p:nvGrpSpPr>
        <p:grpSpPr>
          <a:xfrm>
            <a:off x="3030944" y="5223018"/>
            <a:ext cx="305265" cy="388970"/>
            <a:chOff x="1958100" y="4985350"/>
            <a:chExt cx="365150" cy="465275"/>
          </a:xfrm>
        </p:grpSpPr>
        <p:sp>
          <p:nvSpPr>
            <p:cNvPr id="595" name="Google Shape;595;p38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8" name="Google Shape;598;p38"/>
          <p:cNvGrpSpPr/>
          <p:nvPr/>
        </p:nvGrpSpPr>
        <p:grpSpPr>
          <a:xfrm>
            <a:off x="3572002" y="5237816"/>
            <a:ext cx="350200" cy="359877"/>
            <a:chOff x="2605300" y="5003050"/>
            <a:chExt cx="418900" cy="430475"/>
          </a:xfrm>
        </p:grpSpPr>
        <p:sp>
          <p:nvSpPr>
            <p:cNvPr id="599" name="Google Shape;599;p38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2" name="Google Shape;602;p38"/>
          <p:cNvGrpSpPr/>
          <p:nvPr/>
        </p:nvGrpSpPr>
        <p:grpSpPr>
          <a:xfrm>
            <a:off x="4101337" y="5245486"/>
            <a:ext cx="418585" cy="344056"/>
            <a:chOff x="3238475" y="5012225"/>
            <a:chExt cx="500700" cy="411550"/>
          </a:xfrm>
        </p:grpSpPr>
        <p:sp>
          <p:nvSpPr>
            <p:cNvPr id="603" name="Google Shape;603;p38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8" name="Google Shape;608;p38"/>
          <p:cNvGrpSpPr/>
          <p:nvPr/>
        </p:nvGrpSpPr>
        <p:grpSpPr>
          <a:xfrm>
            <a:off x="5207970" y="5208723"/>
            <a:ext cx="459424" cy="417561"/>
            <a:chOff x="4562200" y="4968250"/>
            <a:chExt cx="549550" cy="499475"/>
          </a:xfrm>
        </p:grpSpPr>
        <p:sp>
          <p:nvSpPr>
            <p:cNvPr id="609" name="Google Shape;609;p3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4" name="Google Shape;614;p38"/>
          <p:cNvGrpSpPr/>
          <p:nvPr/>
        </p:nvGrpSpPr>
        <p:grpSpPr>
          <a:xfrm>
            <a:off x="4714898" y="5232214"/>
            <a:ext cx="318516" cy="370076"/>
            <a:chOff x="3972400" y="4996350"/>
            <a:chExt cx="381000" cy="442675"/>
          </a:xfrm>
        </p:grpSpPr>
        <p:sp>
          <p:nvSpPr>
            <p:cNvPr id="615" name="Google Shape;615;p38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7" name="Google Shape;617;p38"/>
          <p:cNvGrpSpPr/>
          <p:nvPr/>
        </p:nvGrpSpPr>
        <p:grpSpPr>
          <a:xfrm>
            <a:off x="5775593" y="5201073"/>
            <a:ext cx="451252" cy="432860"/>
            <a:chOff x="5241175" y="4959100"/>
            <a:chExt cx="539775" cy="517775"/>
          </a:xfrm>
        </p:grpSpPr>
        <p:sp>
          <p:nvSpPr>
            <p:cNvPr id="618" name="Google Shape;618;p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24" name="Google Shape;624;p38"/>
          <p:cNvSpPr/>
          <p:nvPr/>
        </p:nvSpPr>
        <p:spPr>
          <a:xfrm>
            <a:off x="6366355" y="5307913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25" name="Google Shape;625;p38"/>
          <p:cNvGrpSpPr/>
          <p:nvPr/>
        </p:nvGrpSpPr>
        <p:grpSpPr>
          <a:xfrm>
            <a:off x="6982777" y="5265382"/>
            <a:ext cx="289444" cy="332832"/>
            <a:chOff x="6685175" y="5036025"/>
            <a:chExt cx="346225" cy="398125"/>
          </a:xfrm>
        </p:grpSpPr>
        <p:sp>
          <p:nvSpPr>
            <p:cNvPr id="626" name="Google Shape;626;p38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31" name="Google Shape;631;p38"/>
          <p:cNvGrpSpPr/>
          <p:nvPr/>
        </p:nvGrpSpPr>
        <p:grpSpPr>
          <a:xfrm>
            <a:off x="7883618" y="2789599"/>
            <a:ext cx="432570" cy="421334"/>
            <a:chOff x="5926225" y="921350"/>
            <a:chExt cx="517800" cy="504350"/>
          </a:xfrm>
        </p:grpSpPr>
        <p:sp>
          <p:nvSpPr>
            <p:cNvPr id="632" name="Google Shape;632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34" name="Google Shape;634;p38"/>
          <p:cNvSpPr/>
          <p:nvPr/>
        </p:nvSpPr>
        <p:spPr>
          <a:xfrm>
            <a:off x="8077538" y="3025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5" name="Google Shape;635;p38"/>
          <p:cNvGrpSpPr/>
          <p:nvPr/>
        </p:nvGrpSpPr>
        <p:grpSpPr>
          <a:xfrm>
            <a:off x="8768605" y="2768979"/>
            <a:ext cx="432570" cy="421334"/>
            <a:chOff x="5926225" y="921350"/>
            <a:chExt cx="517800" cy="504350"/>
          </a:xfrm>
        </p:grpSpPr>
        <p:sp>
          <p:nvSpPr>
            <p:cNvPr id="636" name="Google Shape;636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8" name="Google Shape;638;p38"/>
          <p:cNvSpPr/>
          <p:nvPr/>
        </p:nvSpPr>
        <p:spPr>
          <a:xfrm>
            <a:off x="8962526" y="3005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9" name="Google Shape;639;p38"/>
          <p:cNvGrpSpPr/>
          <p:nvPr/>
        </p:nvGrpSpPr>
        <p:grpSpPr>
          <a:xfrm>
            <a:off x="7883886" y="3518022"/>
            <a:ext cx="1075937" cy="1047989"/>
            <a:chOff x="5926225" y="921350"/>
            <a:chExt cx="517800" cy="504350"/>
          </a:xfrm>
        </p:grpSpPr>
        <p:sp>
          <p:nvSpPr>
            <p:cNvPr id="640" name="Google Shape;640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42" name="Google Shape;642;p38"/>
          <p:cNvSpPr/>
          <p:nvPr/>
        </p:nvSpPr>
        <p:spPr>
          <a:xfrm>
            <a:off x="8366198" y="4105119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43" name="Google Shape;643;p38"/>
          <p:cNvSpPr txBox="1"/>
          <p:nvPr/>
        </p:nvSpPr>
        <p:spPr>
          <a:xfrm>
            <a:off x="7772575" y="1224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9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means that you can: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Resize them without losing quality.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fill color and opacity.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line color, width and style.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Isn’t that nice? :)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38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9"/>
          <p:cNvSpPr txBox="1"/>
          <p:nvPr/>
        </p:nvSpPr>
        <p:spPr>
          <a:xfrm>
            <a:off x="36878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1800" b="1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Now you can use any emoji as an icon!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r>
              <a:rPr lang="en"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And of course it resizes without losing quality and you can change the color.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How? Follow Google instructions </a:t>
            </a:r>
            <a:r>
              <a:rPr lang="en" sz="1800" u="sng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https://twitter.com/googledocs/status/730087240156643328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0" name="Google Shape;650;p39"/>
          <p:cNvSpPr txBox="1"/>
          <p:nvPr/>
        </p:nvSpPr>
        <p:spPr>
          <a:xfrm>
            <a:off x="2332100" y="2983850"/>
            <a:ext cx="76083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4800">
                <a:solidFill>
                  <a:srgbClr val="2185C5"/>
                </a:solidFill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2185C5"/>
                </a:highlight>
                <a:latin typeface="Lato"/>
                <a:ea typeface="Lato"/>
                <a:cs typeface="Lato"/>
                <a:sym typeface="Lato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2185C5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1" name="Google Shape;651;p39"/>
          <p:cNvSpPr txBox="1"/>
          <p:nvPr/>
        </p:nvSpPr>
        <p:spPr>
          <a:xfrm>
            <a:off x="21729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100"/>
            </a:pPr>
            <a:r>
              <a:rPr lang="en" sz="9600">
                <a:solidFill>
                  <a:srgbClr val="FF9715"/>
                </a:solidFill>
              </a:rPr>
              <a:t>😉</a:t>
            </a:r>
            <a:endParaRPr sz="9600">
              <a:solidFill>
                <a:srgbClr val="FF9715"/>
              </a:solidFill>
            </a:endParaRPr>
          </a:p>
        </p:txBody>
      </p:sp>
      <p:sp>
        <p:nvSpPr>
          <p:cNvPr id="652" name="Google Shape;652;p39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B8643-1E66-C944-BE43-2A52C911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237FD-302C-F443-9100-5ABD26DC9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D72D1-F896-C046-AD86-6B5850F16AD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AC1EB3-4157-5F48-9C44-D63D9296F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30816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2440025" y="587125"/>
            <a:ext cx="5561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7ECEFD"/>
                </a:solidFill>
              </a:rPr>
              <a:t>Hello!</a:t>
            </a:r>
            <a:endParaRPr sz="6000" dirty="0">
              <a:solidFill>
                <a:srgbClr val="7ECEFD"/>
              </a:solidFill>
            </a:endParaRPr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2440025" y="1957950"/>
            <a:ext cx="5561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4800" b="1" dirty="0">
                <a:solidFill>
                  <a:srgbClr val="2185C5"/>
                </a:solidFill>
              </a:rPr>
              <a:t>I am Jayden Smith</a:t>
            </a:r>
            <a:endParaRPr sz="4800" b="1" dirty="0">
              <a:solidFill>
                <a:srgbClr val="2185C5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2440025" y="3297675"/>
            <a:ext cx="5561100" cy="26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dirty="0"/>
              <a:t>Characterization</a:t>
            </a:r>
          </a:p>
          <a:p>
            <a:pPr marL="0" indent="0">
              <a:buNone/>
            </a:pPr>
            <a:r>
              <a:rPr lang="en-US" sz="2400" dirty="0"/>
              <a:t>Modeling</a:t>
            </a:r>
          </a:p>
          <a:p>
            <a:pPr marL="0" indent="0">
              <a:buNone/>
            </a:pPr>
            <a:r>
              <a:rPr lang="en-US" sz="2400" dirty="0"/>
              <a:t>Predicting</a:t>
            </a:r>
          </a:p>
          <a:p>
            <a:pPr marL="0" indent="0">
              <a:buNone/>
            </a:pPr>
            <a:r>
              <a:rPr lang="en-US" sz="2400" dirty="0"/>
              <a:t>Resource </a:t>
            </a:r>
            <a:r>
              <a:rPr lang="en-US" sz="2400" dirty="0" err="1"/>
              <a:t>managment</a:t>
            </a:r>
            <a:endParaRPr sz="2400" dirty="0"/>
          </a:p>
        </p:txBody>
      </p:sp>
      <p:pic>
        <p:nvPicPr>
          <p:cNvPr id="105" name="Google Shape;105;p14" descr="cat_bn.jpg"/>
          <p:cNvPicPr preferRelativeResize="0"/>
          <p:nvPr/>
        </p:nvPicPr>
        <p:blipFill rotWithShape="1">
          <a:blip r:embed="rId3">
            <a:alphaModFix/>
          </a:blip>
          <a:srcRect l="41832" r="32044" b="1419"/>
          <a:stretch/>
        </p:blipFill>
        <p:spPr>
          <a:xfrm>
            <a:off x="10400500" y="21353"/>
            <a:ext cx="1791500" cy="676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1523875" y="6440375"/>
            <a:ext cx="9144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ADF0EE-21DA-ED4D-A76A-B056469F1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Modeling of real systems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DBA82CD-9F20-E045-86D6-A0C2CEF961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44065" y="274650"/>
            <a:ext cx="10456982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b="1" dirty="0"/>
              <a:t>Overview of methodologies</a:t>
            </a:r>
            <a:endParaRPr sz="4400" b="1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382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This is a slide title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Here you have a list of items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And some text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9718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>
            <a:spLocks noGrp="1"/>
          </p:cNvSpPr>
          <p:nvPr>
            <p:ph type="title"/>
          </p:nvPr>
        </p:nvSpPr>
        <p:spPr>
          <a:xfrm>
            <a:off x="2417700" y="1305125"/>
            <a:ext cx="3094800" cy="87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2400" dirty="0"/>
              <a:t>Examples</a:t>
            </a:r>
            <a:endParaRPr sz="2400" dirty="0"/>
          </a:p>
        </p:txBody>
      </p:sp>
      <p:pic>
        <p:nvPicPr>
          <p:cNvPr id="163" name="Google Shape;163;p21"/>
          <p:cNvPicPr preferRelativeResize="0"/>
          <p:nvPr/>
        </p:nvPicPr>
        <p:blipFill rotWithShape="1">
          <a:blip r:embed="rId3">
            <a:alphaModFix/>
          </a:blip>
          <a:srcRect l="27897" r="6026" b="1536"/>
          <a:stretch/>
        </p:blipFill>
        <p:spPr>
          <a:xfrm>
            <a:off x="7660500" y="0"/>
            <a:ext cx="4531500" cy="6752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9098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1523875" y="6440375"/>
            <a:ext cx="9144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ADF0EE-21DA-ED4D-A76A-B056469F1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Optimization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DBA82CD-9F20-E045-86D6-A0C2CEF961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646241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tonio · SlidesCarnival (2)" id="{ABAC177A-BE0C-7647-998E-AB3F500D9085}" vid="{A93B09FC-A285-034B-86E2-9597E1FE2A1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Antonio template</Template>
  <TotalTime>6931</TotalTime>
  <Words>466</Words>
  <Application>Microsoft Macintosh PowerPoint</Application>
  <PresentationFormat>Widescreen</PresentationFormat>
  <Paragraphs>102</Paragraphs>
  <Slides>22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Lato</vt:lpstr>
      <vt:lpstr>Raleway</vt:lpstr>
      <vt:lpstr>Arial</vt:lpstr>
      <vt:lpstr>Antonio template</vt:lpstr>
      <vt:lpstr>CS 4215: Quantitative Performance Evaluation for Computing ystems</vt:lpstr>
      <vt:lpstr>PowerPoint Presentation</vt:lpstr>
      <vt:lpstr>PowerPoint Presentation</vt:lpstr>
      <vt:lpstr>Hello!</vt:lpstr>
      <vt:lpstr>Modeling of real systems</vt:lpstr>
      <vt:lpstr>Overview of methodologies</vt:lpstr>
      <vt:lpstr>This is a slide title</vt:lpstr>
      <vt:lpstr>Examples</vt:lpstr>
      <vt:lpstr>Optimization</vt:lpstr>
      <vt:lpstr>This is a slide title</vt:lpstr>
      <vt:lpstr>PowerPoint Presentation</vt:lpstr>
      <vt:lpstr>Examples</vt:lpstr>
      <vt:lpstr>Resource managmnet</vt:lpstr>
      <vt:lpstr>This is a slide title</vt:lpstr>
      <vt:lpstr>Response Surface</vt:lpstr>
      <vt:lpstr>Big Quiz</vt:lpstr>
      <vt:lpstr>Want big impact?</vt:lpstr>
      <vt:lpstr>Thanks!</vt:lpstr>
      <vt:lpstr>Credits</vt:lpstr>
      <vt:lpstr>Presentation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Lydia Chen</dc:creator>
  <cp:lastModifiedBy>Lydia Chen</cp:lastModifiedBy>
  <cp:revision>21</cp:revision>
  <dcterms:created xsi:type="dcterms:W3CDTF">2019-05-16T09:18:39Z</dcterms:created>
  <dcterms:modified xsi:type="dcterms:W3CDTF">2019-05-24T12:46:51Z</dcterms:modified>
</cp:coreProperties>
</file>

<file path=docProps/thumbnail.jpeg>
</file>